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7" r:id="rId2"/>
    <p:sldId id="283" r:id="rId3"/>
    <p:sldId id="282" r:id="rId4"/>
    <p:sldId id="29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291"/>
    <a:srgbClr val="000000"/>
    <a:srgbClr val="1C92D1"/>
    <a:srgbClr val="6DCDF4"/>
    <a:srgbClr val="009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3" autoAdjust="0"/>
  </p:normalViewPr>
  <p:slideViewPr>
    <p:cSldViewPr>
      <p:cViewPr>
        <p:scale>
          <a:sx n="70" d="100"/>
          <a:sy n="70" d="100"/>
        </p:scale>
        <p:origin x="-2862" y="-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2E53E-1B8C-4C6C-AB1D-3961794F7CE5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05876-FC94-4793-9971-8492A4C2F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311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A299E-A061-4052-8775-CDF1FA6EFFA9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3855-8F18-41DF-B0C9-80A05D95E0D2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DE4E-AB9D-4AF3-BD8D-878AE2BC4C6D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F748-6810-41D6-B709-EE6C66BF3834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0990-613D-45C1-AE64-FD6AC9F9714E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82C4-18FC-4159-B342-8C84ED38927F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052E5-4994-40ED-8992-07F0F708C20B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5E34-A43E-46EB-AA47-68222EE8407C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0D0A-276B-4237-8056-8270FCB77A02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AC2D6-923B-4987-BE12-2E6347A33356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1025-EC06-4F6E-A0E3-03D6C7C0E3EE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40A5F-9833-4C4C-841D-901B41C00E84}" type="datetime1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753" y="4556459"/>
            <a:ext cx="3729607" cy="23199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573" y="5375534"/>
            <a:ext cx="1645224" cy="1482466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165304"/>
            <a:ext cx="693440" cy="365125"/>
          </a:xfrm>
        </p:spPr>
        <p:txBody>
          <a:bodyPr/>
          <a:lstStyle/>
          <a:p>
            <a:pPr algn="ctr"/>
            <a:fld id="{B19B0651-EE4F-4900-A07F-96A6BFA9D0F0}" type="slidenum">
              <a:rPr lang="ru-RU" sz="2400" b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pPr algn="ctr"/>
              <a:t>1</a:t>
            </a:fld>
            <a:endParaRPr lang="ru-RU" sz="2400" b="1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161" y="260648"/>
            <a:ext cx="316331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364089" cy="1860532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12" y="1557739"/>
            <a:ext cx="792088" cy="431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080" y="3043365"/>
            <a:ext cx="840177" cy="3654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504" y="188640"/>
            <a:ext cx="4953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В</a:t>
            </a:r>
            <a:r>
              <a:rPr lang="ru-RU" sz="20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Коломенском городском округе стартует акция «Переведи бабушку через интернет»</a:t>
            </a:r>
            <a:endParaRPr lang="ru-RU" sz="2000" b="1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1026" name="Picture 2" descr="D:\YandexDisk\Документы\КЦСОиР\2019.09.30 Активное долголетие презентация в Администрацию\Интернет\_85574-1338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69019"/>
            <a:ext cx="3422114" cy="22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YandexDisk\Документы\КЦСОиР\2019.09.30 Активное долголетие презентация в Администрацию\Интернет\seniors-and-compute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385" y="2276872"/>
            <a:ext cx="3144742" cy="22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70" y="5076498"/>
            <a:ext cx="1656184" cy="12328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735" y="2996952"/>
            <a:ext cx="968449" cy="5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2411760" y="5179839"/>
            <a:ext cx="19892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E72039"/>
                </a:solidFill>
                <a:latin typeface="Segoe Script" panose="020B05040200000000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#</a:t>
            </a:r>
            <a:r>
              <a:rPr lang="ru-RU" sz="3200" b="1" dirty="0" smtClean="0">
                <a:solidFill>
                  <a:srgbClr val="E72039"/>
                </a:solidFill>
                <a:latin typeface="Segoe Script" panose="020B05040200000000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55+</a:t>
            </a:r>
          </a:p>
        </p:txBody>
      </p:sp>
    </p:spTree>
    <p:extLst>
      <p:ext uri="{BB962C8B-B14F-4D97-AF65-F5344CB8AC3E}">
        <p14:creationId xmlns:p14="http://schemas.microsoft.com/office/powerpoint/2010/main" val="31953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068363" y="2348880"/>
            <a:ext cx="7176045" cy="3393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Мобильное 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приложение устанавливается, как и любое другое для </a:t>
            </a:r>
            <a:r>
              <a:rPr lang="ru-RU" sz="1300" b="1" dirty="0" err="1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Android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через </a:t>
            </a:r>
            <a:r>
              <a:rPr lang="ru-RU" sz="1300" dirty="0" err="1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Google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ru-RU" sz="1300" dirty="0" err="1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Play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и для </a:t>
            </a:r>
            <a:r>
              <a:rPr lang="ru-RU" sz="1300" dirty="0" err="1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iOS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– через </a:t>
            </a:r>
            <a:r>
              <a:rPr lang="ru-RU" sz="1300" dirty="0" err="1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App</a:t>
            </a:r>
            <a:r>
              <a:rPr lang="ru-RU" sz="13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ru-RU" sz="1300" dirty="0" err="1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Store</a:t>
            </a:r>
            <a:endParaRPr lang="ru-RU" sz="1300" dirty="0" smtClean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pPr>
              <a:lnSpc>
                <a:spcPct val="150000"/>
              </a:lnSpc>
            </a:pPr>
            <a:endParaRPr lang="ru-RU" sz="1300" dirty="0" smtClean="0">
              <a:latin typeface="Segoe UI Semibold" panose="020B07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Установка 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на </a:t>
            </a:r>
            <a:r>
              <a:rPr lang="ru-RU" sz="1300" dirty="0" err="1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iOS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(</a:t>
            </a:r>
            <a:r>
              <a:rPr lang="ru-RU" sz="1300" dirty="0" err="1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Apple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) - скачать приложение можно по ссылке:</a:t>
            </a:r>
          </a:p>
          <a:p>
            <a:pPr>
              <a:lnSpc>
                <a:spcPct val="150000"/>
              </a:lnSpc>
            </a:pPr>
            <a:r>
              <a:rPr lang="ru-RU" sz="1300" u="sng" dirty="0" err="1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https</a:t>
            </a:r>
            <a:r>
              <a:rPr lang="ru-RU" sz="1300" u="sng" dirty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//</a:t>
            </a:r>
            <a:r>
              <a:rPr lang="ru-RU" sz="1300" u="sng" dirty="0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itunes.apple.com/</a:t>
            </a:r>
            <a:r>
              <a:rPr lang="ru-RU" sz="1300" u="sng" dirty="0" err="1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ru</a:t>
            </a:r>
            <a:r>
              <a:rPr lang="ru-RU" sz="1300" u="sng" dirty="0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/</a:t>
            </a:r>
            <a:r>
              <a:rPr lang="ru-RU" sz="1300" u="sng" dirty="0" err="1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app</a:t>
            </a:r>
            <a:r>
              <a:rPr lang="ru-RU" sz="1300" u="sng" dirty="0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/</a:t>
            </a:r>
            <a:r>
              <a:rPr lang="ru-RU" sz="1300" u="sng" dirty="0" err="1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соцуслуги</a:t>
            </a:r>
            <a:r>
              <a:rPr lang="ru-RU" sz="1300" u="sng" dirty="0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/id1245570572</a:t>
            </a:r>
          </a:p>
          <a:p>
            <a:pPr>
              <a:lnSpc>
                <a:spcPct val="150000"/>
              </a:lnSpc>
            </a:pP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Либо используя поиск по </a:t>
            </a:r>
            <a:r>
              <a:rPr lang="ru-RU" sz="1300" dirty="0" err="1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iTunes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: </a:t>
            </a: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«</a:t>
            </a:r>
            <a:r>
              <a:rPr lang="ru-RU" sz="1300" dirty="0" err="1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Соцуслуги</a:t>
            </a: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»</a:t>
            </a:r>
          </a:p>
          <a:p>
            <a:pPr>
              <a:lnSpc>
                <a:spcPct val="150000"/>
              </a:lnSpc>
            </a:pPr>
            <a:endParaRPr lang="ru-RU" sz="1300" dirty="0" smtClean="0">
              <a:latin typeface="Segoe UI Semibold" panose="020B07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pPr>
              <a:lnSpc>
                <a:spcPct val="150000"/>
              </a:lnSpc>
            </a:pPr>
            <a:endParaRPr lang="ru-RU" sz="1300" dirty="0" smtClean="0">
              <a:latin typeface="Segoe UI Semibold" panose="020B07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Установка 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на </a:t>
            </a:r>
            <a:r>
              <a:rPr lang="ru-RU" sz="1300" dirty="0" err="1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Android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- скачать приложение можно по ссылке:</a:t>
            </a:r>
          </a:p>
          <a:p>
            <a:pPr>
              <a:lnSpc>
                <a:spcPct val="150000"/>
              </a:lnSpc>
            </a:pPr>
            <a:r>
              <a:rPr lang="ru-RU" sz="1300" u="sng" dirty="0" smtClean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https</a:t>
            </a:r>
            <a:r>
              <a:rPr lang="ru-RU" sz="1300" u="sng" dirty="0">
                <a:solidFill>
                  <a:srgbClr val="264291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://play.google.com/store/apps/details?id=rental.tsr.com</a:t>
            </a:r>
          </a:p>
          <a:p>
            <a:pPr>
              <a:lnSpc>
                <a:spcPct val="150000"/>
              </a:lnSpc>
            </a:pP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Либо 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используя поиск по </a:t>
            </a:r>
            <a:r>
              <a:rPr lang="ru-RU" sz="1300" dirty="0" err="1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Google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ru-RU" sz="1300" dirty="0" err="1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Play</a:t>
            </a:r>
            <a:r>
              <a:rPr lang="ru-RU" sz="1300" dirty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: </a:t>
            </a: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«</a:t>
            </a:r>
            <a:r>
              <a:rPr lang="ru-RU" sz="1300" dirty="0" err="1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Соцуслуги</a:t>
            </a:r>
            <a:r>
              <a:rPr lang="ru-RU" sz="1300" dirty="0" smtClean="0">
                <a:latin typeface="Segoe UI Semibold" panose="020B07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»</a:t>
            </a:r>
            <a:endParaRPr lang="ru-RU" sz="1300" dirty="0">
              <a:latin typeface="Segoe UI Semibold" panose="020B07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573" y="5375534"/>
            <a:ext cx="1645224" cy="1482466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165304"/>
            <a:ext cx="693440" cy="365125"/>
          </a:xfrm>
        </p:spPr>
        <p:txBody>
          <a:bodyPr/>
          <a:lstStyle/>
          <a:p>
            <a:pPr algn="ctr"/>
            <a:fld id="{B19B0651-EE4F-4900-A07F-96A6BFA9D0F0}" type="slidenum">
              <a:rPr lang="ru-RU" sz="2400" b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pPr algn="ctr"/>
              <a:t>2</a:t>
            </a:fld>
            <a:endParaRPr lang="ru-RU" sz="2400" b="1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161" y="260648"/>
            <a:ext cx="316331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364089" cy="1860532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037" y="4092960"/>
            <a:ext cx="570295" cy="3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66" y="5919490"/>
            <a:ext cx="639157" cy="2780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504" y="404664"/>
            <a:ext cx="4953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Мобильное приложение</a:t>
            </a:r>
            <a:endParaRPr lang="ru-RU" sz="2800" b="1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565" y="4656286"/>
            <a:ext cx="963413" cy="14022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975" y="3106910"/>
            <a:ext cx="963003" cy="1402210"/>
          </a:xfrm>
          <a:prstGeom prst="rect">
            <a:avLst/>
          </a:prstGeom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130" y="1963063"/>
            <a:ext cx="570295" cy="3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4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7774496" cy="403244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573" y="5375534"/>
            <a:ext cx="1645224" cy="1482466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165304"/>
            <a:ext cx="693440" cy="365125"/>
          </a:xfrm>
        </p:spPr>
        <p:txBody>
          <a:bodyPr/>
          <a:lstStyle/>
          <a:p>
            <a:pPr algn="ctr"/>
            <a:fld id="{B19B0651-EE4F-4900-A07F-96A6BFA9D0F0}" type="slidenum">
              <a:rPr lang="ru-RU" sz="2400" b="1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pPr algn="ctr"/>
              <a:t>3</a:t>
            </a:fld>
            <a:endParaRPr lang="ru-RU" sz="2400" b="1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161" y="260648"/>
            <a:ext cx="316331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364089" cy="1860532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72816"/>
            <a:ext cx="968449" cy="5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7504" y="404664"/>
            <a:ext cx="4953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Мобильное приложение</a:t>
            </a:r>
            <a:endParaRPr lang="ru-RU" sz="2800" b="1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47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780928"/>
            <a:ext cx="1951976" cy="181681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201" y="4499528"/>
            <a:ext cx="3009295" cy="235728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573" y="5375534"/>
            <a:ext cx="1645224" cy="1482466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165304"/>
            <a:ext cx="693440" cy="365125"/>
          </a:xfrm>
        </p:spPr>
        <p:txBody>
          <a:bodyPr/>
          <a:lstStyle/>
          <a:p>
            <a:pPr algn="ctr"/>
            <a:fld id="{B19B0651-EE4F-4900-A07F-96A6BFA9D0F0}" type="slidenum">
              <a:rPr lang="ru-RU" sz="2400" b="1" smtClean="0">
                <a:solidFill>
                  <a:prstClr val="whit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pPr algn="ctr"/>
              <a:t>4</a:t>
            </a:fld>
            <a:endParaRPr lang="ru-RU" sz="2400" b="1" dirty="0">
              <a:solidFill>
                <a:prstClr val="white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161" y="260648"/>
            <a:ext cx="316331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64089" cy="1860532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185" y="2228745"/>
            <a:ext cx="706071" cy="38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356992"/>
            <a:ext cx="1197741" cy="5209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504" y="188640"/>
            <a:ext cx="4953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whit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Инструкция</a:t>
            </a:r>
            <a:endParaRPr lang="ru-RU" sz="2800" b="1" dirty="0">
              <a:solidFill>
                <a:prstClr val="white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5941" y="711860"/>
            <a:ext cx="5184576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u="sng" dirty="0" smtClean="0">
                <a:solidFill>
                  <a:srgbClr val="FF0000"/>
                </a:solidFill>
              </a:rPr>
              <a:t>Шаг 1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FF0000"/>
                </a:solidFill>
              </a:rPr>
              <a:t>Установить мобильное приложение</a:t>
            </a:r>
          </a:p>
          <a:p>
            <a:pPr>
              <a:lnSpc>
                <a:spcPct val="150000"/>
              </a:lnSpc>
            </a:pPr>
            <a:r>
              <a:rPr lang="ru-RU" b="1" i="1" u="sng" dirty="0" smtClean="0">
                <a:solidFill>
                  <a:srgbClr val="FF0000"/>
                </a:solidFill>
              </a:rPr>
              <a:t>Шаг 2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FF0000"/>
                </a:solidFill>
              </a:rPr>
              <a:t>Выбрать   1/7 долголетие в Подмосковье(нажать «подробнее», выбрать город (Коломна),выбрать учреждение (</a:t>
            </a:r>
            <a:r>
              <a:rPr lang="ru-RU" dirty="0" err="1" smtClean="0">
                <a:solidFill>
                  <a:srgbClr val="FF0000"/>
                </a:solidFill>
              </a:rPr>
              <a:t>КЦСОиР</a:t>
            </a:r>
            <a:r>
              <a:rPr lang="ru-RU" dirty="0" smtClean="0">
                <a:solidFill>
                  <a:srgbClr val="FF0000"/>
                </a:solidFill>
              </a:rPr>
              <a:t>),выбрать любую активность, указать ФИО и номер </a:t>
            </a:r>
            <a:r>
              <a:rPr lang="ru-RU" dirty="0" smtClean="0">
                <a:solidFill>
                  <a:srgbClr val="FF0000"/>
                </a:solidFill>
              </a:rPr>
              <a:t>телефона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i="1" u="sng" dirty="0" smtClean="0">
                <a:solidFill>
                  <a:srgbClr val="FF0000"/>
                </a:solidFill>
              </a:rPr>
              <a:t>Шаг 3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FF0000"/>
                </a:solidFill>
              </a:rPr>
              <a:t>При отсутствии смартфона у старшего поколения  записать дедушку или бабушку по </a:t>
            </a:r>
            <a:r>
              <a:rPr lang="ru-RU" b="1" i="1" u="sng" dirty="0" smtClean="0">
                <a:solidFill>
                  <a:srgbClr val="FF0000"/>
                </a:solidFill>
              </a:rPr>
              <a:t>шагу 2</a:t>
            </a:r>
            <a:r>
              <a:rPr lang="ru-RU" dirty="0" smtClean="0">
                <a:solidFill>
                  <a:srgbClr val="FF0000"/>
                </a:solidFill>
              </a:rPr>
              <a:t>  со </a:t>
            </a:r>
            <a:r>
              <a:rPr lang="ru-RU" smtClean="0">
                <a:solidFill>
                  <a:srgbClr val="FF0000"/>
                </a:solidFill>
              </a:rPr>
              <a:t>своего  </a:t>
            </a:r>
            <a:r>
              <a:rPr lang="ru-RU" smtClean="0">
                <a:solidFill>
                  <a:srgbClr val="FF0000"/>
                </a:solidFill>
              </a:rPr>
              <a:t>смартфона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i="1" u="sng" dirty="0" smtClean="0">
                <a:solidFill>
                  <a:srgbClr val="FF0000"/>
                </a:solidFill>
              </a:rPr>
              <a:t>Шаг 4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FF0000"/>
                </a:solidFill>
              </a:rPr>
              <a:t>Сделать фотографию и опубликовать в социальных сетях с </a:t>
            </a:r>
            <a:r>
              <a:rPr lang="ru-RU" dirty="0" err="1" smtClean="0">
                <a:solidFill>
                  <a:srgbClr val="FF0000"/>
                </a:solidFill>
              </a:rPr>
              <a:t>хештегом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« 55+»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57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159</Words>
  <Application>Microsoft Office PowerPoint</Application>
  <PresentationFormat>Экран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Добросклонский ИВ</dc:creator>
  <cp:lastModifiedBy>Гусева</cp:lastModifiedBy>
  <cp:revision>120</cp:revision>
  <dcterms:created xsi:type="dcterms:W3CDTF">2019-09-30T09:23:13Z</dcterms:created>
  <dcterms:modified xsi:type="dcterms:W3CDTF">2019-10-09T07:33:36Z</dcterms:modified>
</cp:coreProperties>
</file>